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9" autoAdjust="0"/>
  </p:normalViewPr>
  <p:slideViewPr>
    <p:cSldViewPr>
      <p:cViewPr varScale="1">
        <p:scale>
          <a:sx n="113" d="100"/>
          <a:sy n="113" d="100"/>
        </p:scale>
        <p:origin x="-3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"/>
            <a:ext cx="9144000" cy="6860977"/>
          </a:xfrm>
          <a:prstGeom prst="rect">
            <a:avLst/>
          </a:prstGeom>
          <a:noFill/>
        </p:spPr>
      </p:pic>
      <p:pic>
        <p:nvPicPr>
          <p:cNvPr id="1027" name="Picture 3" descr="C:\Users\Tails\Downloads\hiclipart.c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33653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1000108"/>
            <a:ext cx="585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Вечная память героям Великой Отечественной войны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2" y="221455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Букаев Михаил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ученик 8 Б класса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СОШ №2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Котово</a:t>
            </a:r>
            <a:endParaRPr lang="ru-RU" sz="2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2860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к 75-летию Великой Победы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977"/>
          </a:xfrm>
          <a:prstGeom prst="rect">
            <a:avLst/>
          </a:prstGeom>
          <a:noFill/>
        </p:spPr>
      </p:pic>
      <p:pic>
        <p:nvPicPr>
          <p:cNvPr id="3" name="Picture 2" descr="C:\Users\Tails\Downloads\Информаци\D5xBUnVKI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500330" cy="4445031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643306" y="21429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Букаев Сергей Иванович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686" y="92867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(20.09.1914 – 23.04.1987)</a:t>
            </a:r>
          </a:p>
        </p:txBody>
      </p:sp>
      <p:pic>
        <p:nvPicPr>
          <p:cNvPr id="7" name="Picture 2" descr="C:\Users\Tails\Downloads\Картинки\hiclipart.com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22" y="830803"/>
            <a:ext cx="1143008" cy="1240875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428992" y="2071678"/>
            <a:ext cx="5643602" cy="2000264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прадед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ветеран Великой Отечественной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Воинское звание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сержант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наводчик артиллерийского орудия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10"/>
            <a:ext cx="9144000" cy="68609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14285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История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2" descr="C:\Users\Tails\Downloads\Картинки\ob1dGhUZM8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857488" cy="1822840"/>
          </a:xfrm>
          <a:prstGeom prst="rect">
            <a:avLst/>
          </a:prstGeom>
          <a:noFill/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chemeClr val="accent6">
                <a:lumMod val="60000"/>
                <a:lumOff val="40000"/>
                <a:alpha val="43000"/>
              </a:scheme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Tails\Downloads\Картинки\XYv-KEBsOn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47" y="3717032"/>
            <a:ext cx="2786082" cy="1839423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347864" y="941908"/>
            <a:ext cx="5643602" cy="390740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Мой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прадед принимал участие в Керченской  операции 1942 года, в ходе которой наши войска пытались переправиться на Крымский полуостров.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 время паромы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подвергнуты бомбардировке немецких самолетов. В результате почти все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плавсредства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были потоплены вместе с вооружением и людьми. Мой прадед оказался в эпицентре всей этой трагедии. В их паром попала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фашистская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авиабомба, взорвалась 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непосредственной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близости от него.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0"/>
            <a:ext cx="1140051" cy="1243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9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6571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История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980728"/>
            <a:ext cx="5643602" cy="352839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Иванович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 сильную контузию и осколочное ранение в весок. Когда их паром пошел ко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дну,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оказались в ледяной воде. Мой раненный прадед пытался плыть к берегу, но одежда и обувь быстро набрались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водой,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его потянуло ко дну. Кое-как ему удалось снять сапоги и выплыть на поверхность. Затем, потеряв сознание, он очнулся уже в госпитале. Как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оказалось,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спасли сослуживцы. После этого ранения он был комиссован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Врачи так и не сумели извлечь осколок. Впоследствии прадед вернулся к семье и продолжал трудиться в тылу.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82" y="0"/>
            <a:ext cx="1140051" cy="1243692"/>
          </a:xfrm>
          <a:prstGeom prst="rect">
            <a:avLst/>
          </a:prstGeom>
        </p:spPr>
      </p:pic>
      <p:pic>
        <p:nvPicPr>
          <p:cNvPr id="2" name="Picture 2" descr="C:\Users\Tails\Downloads\Информаци\hM6a_L6WK9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43050"/>
            <a:ext cx="3047915" cy="2285936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28596" y="4071942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На фото, с лева на право - мой дед Виктор Сергеевич Букаев, прадед Сергей Иванович Букаев, прабабушка Татьяна Ивановна </a:t>
            </a:r>
            <a:r>
              <a:rPr lang="ru-RU" sz="1200" dirty="0" err="1" smtClean="0">
                <a:solidFill>
                  <a:schemeClr val="bg1"/>
                </a:solidFill>
              </a:rPr>
              <a:t>Букаева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977"/>
          </a:xfrm>
          <a:prstGeom prst="rect">
            <a:avLst/>
          </a:prstGeom>
          <a:noFill/>
        </p:spPr>
      </p:pic>
      <p:pic>
        <p:nvPicPr>
          <p:cNvPr id="4099" name="Picture 3" descr="C:\Users\Tails\Downloads\Информаци\KVJYYKRro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143380"/>
            <a:ext cx="3305372" cy="2500330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2" name="Picture 6" descr="C:\Users\Tails\Downloads\Информаци\jqe1xVWBgoU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570827" cy="3502402"/>
          </a:xfrm>
          <a:prstGeom prst="roundRect">
            <a:avLst>
              <a:gd name="adj" fmla="val 21979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714876" y="42860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Награды</a:t>
            </a:r>
          </a:p>
        </p:txBody>
      </p:sp>
      <p:pic>
        <p:nvPicPr>
          <p:cNvPr id="4103" name="Picture 7" descr="C:\Users\Tails\Downloads\Картинки\kisspng-soviet-union-great-patriotic-war-second-world-war-medals-5ad42287cf70e6.45326570152385191184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42852"/>
            <a:ext cx="1444277" cy="142873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428992" y="1643050"/>
            <a:ext cx="5572164" cy="250033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храбрость, стойкость и мужество, проявленное в борьбе с немецко-фашистскими захватчиками, 11 марта 1965 году награжден указом Президиума Верховного Совета СССР Орденом Отечественной </a:t>
            </a:r>
            <a:r>
              <a:rPr lang="ru-RU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"/>
            <a:ext cx="9144000" cy="6860977"/>
          </a:xfrm>
          <a:prstGeom prst="rect">
            <a:avLst/>
          </a:prstGeom>
          <a:noFill/>
        </p:spPr>
      </p:pic>
      <p:pic>
        <p:nvPicPr>
          <p:cNvPr id="3074" name="Picture 2" descr="C:\Users\Tails\Downloads\Информаци\wCSF83Ipz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2928926" cy="187739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001974" y="238081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Награды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214422"/>
            <a:ext cx="5572164" cy="456569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мая 1945 года – награжден медалью за Победу над Германией в Великой Отечественной войне 1941-1945гг.  </a:t>
            </a: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июня 1945 года – награжден медалью за доблестный труд в Великой Отечественной войне</a:t>
            </a: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мая 1965 года – награжден в честь двадцатилетия Победы в Великой Отечественной войне 1941-1945гг.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декабря 1967 года – награжден в честь пятидесятилетия вооруженных сил СССР</a:t>
            </a: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апреля 1975 года – награжден в честь тридцатилетия Победы в Великой Отечественной войне 1941-1945гг.</a:t>
            </a: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января 1978 года – награжден в честь шестидесятилетия вооруженных сил СССР</a:t>
            </a:r>
          </a:p>
          <a:p>
            <a:pPr algn="just">
              <a:buFont typeface="Wingdings" pitchFamily="2" charset="2"/>
              <a:buChar char="§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апреля 1985 года – награжден в честь сорокалетия  Победы в Великой Отечественной войне 1941-1945гг.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0"/>
            <a:ext cx="1140051" cy="1243692"/>
          </a:xfrm>
          <a:prstGeom prst="rect">
            <a:avLst/>
          </a:prstGeom>
        </p:spPr>
      </p:pic>
      <p:pic>
        <p:nvPicPr>
          <p:cNvPr id="3081" name="Picture 9" descr="C:\Users\Tails\Downloads\Информаци\RcG3boU2tK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1357322" cy="191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C:\Users\Tails\Downloads\Информаци\CdXtF0QcLX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6" y="2643182"/>
            <a:ext cx="141709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C:\Users\Tails\Downloads\Информаци\eYrck6G9UV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786321"/>
            <a:ext cx="1357322" cy="193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й о войне: ВОВ, День Победы 9 ма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7"/>
            <a:ext cx="9144000" cy="68609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78605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СПАСИБО ДЕДУ ЗА ПОБЕДУ!</a:t>
            </a:r>
          </a:p>
        </p:txBody>
      </p:sp>
      <p:pic>
        <p:nvPicPr>
          <p:cNvPr id="5122" name="Picture 2" descr="C:\Users\Tails\Downloads\Картинки\hiclipart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52"/>
            <a:ext cx="2500330" cy="2714413"/>
          </a:xfrm>
          <a:prstGeom prst="rect">
            <a:avLst/>
          </a:prstGeom>
          <a:noFill/>
        </p:spPr>
      </p:pic>
      <p:pic>
        <p:nvPicPr>
          <p:cNvPr id="5123" name="Picture 3" descr="C:\Users\Tails\Downloads\Картинки\hiclipart.c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86116" cy="6858000"/>
          </a:xfrm>
          <a:prstGeom prst="rect">
            <a:avLst/>
          </a:prstGeom>
          <a:noFill/>
        </p:spPr>
      </p:pic>
      <p:pic>
        <p:nvPicPr>
          <p:cNvPr id="2050" name="Picture 2" descr="C:\Users\Tails\Downloads\Картинки\hiclipart.com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598" y="157161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193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Tails Prower</dc:creator>
  <cp:lastModifiedBy>Tails Prower</cp:lastModifiedBy>
  <cp:revision>57</cp:revision>
  <dcterms:created xsi:type="dcterms:W3CDTF">2020-04-30T17:52:23Z</dcterms:created>
  <dcterms:modified xsi:type="dcterms:W3CDTF">2020-05-03T14:51:01Z</dcterms:modified>
</cp:coreProperties>
</file>