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66" r:id="rId5"/>
    <p:sldId id="261" r:id="rId6"/>
    <p:sldId id="264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069" autoAdjust="0"/>
  </p:normalViewPr>
  <p:slideViewPr>
    <p:cSldViewPr>
      <p:cViewPr varScale="1">
        <p:scale>
          <a:sx n="113" d="100"/>
          <a:sy n="113" d="100"/>
        </p:scale>
        <p:origin x="-346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й о войне: ВОВ, День Победы 9 мая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77"/>
            <a:ext cx="9144000" cy="6860977"/>
          </a:xfrm>
          <a:prstGeom prst="rect">
            <a:avLst/>
          </a:prstGeom>
          <a:noFill/>
        </p:spPr>
      </p:pic>
      <p:pic>
        <p:nvPicPr>
          <p:cNvPr id="1027" name="Picture 3" descr="C:\Users\Tails\Downloads\hiclipart.c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1470" y="0"/>
            <a:ext cx="3365385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1000108"/>
            <a:ext cx="58578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</a:rPr>
              <a:t>Вечная память героям Великой Отечественной войны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28992" y="2214554"/>
            <a:ext cx="55007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Букаев Михаил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ученик 8 Б класса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СОШ №2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г. Котово</a:t>
            </a:r>
            <a:endParaRPr lang="ru-RU" sz="2000" b="1" dirty="0">
              <a:ln w="1905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0430" y="428604"/>
            <a:ext cx="542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</a:rPr>
              <a:t>к 75-летию Великой Победы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й о войне: ВОВ, День Победы 9 мая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0977"/>
          </a:xfrm>
          <a:prstGeom prst="rect">
            <a:avLst/>
          </a:prstGeom>
          <a:noFill/>
        </p:spPr>
      </p:pic>
      <p:pic>
        <p:nvPicPr>
          <p:cNvPr id="3" name="Picture 2" descr="C:\Users\Tails\Downloads\Информаци\D5xBUnVKIb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0042"/>
            <a:ext cx="2500330" cy="4445031"/>
          </a:xfrm>
          <a:prstGeom prst="rect">
            <a:avLst/>
          </a:prstGeom>
          <a:ln w="1905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3643306" y="214290"/>
            <a:ext cx="507209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</a:rPr>
              <a:t>Букаев Сергей Иванович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7686" y="928670"/>
            <a:ext cx="421484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</a:rPr>
              <a:t>(20.09.1914 – 23.04.1987)</a:t>
            </a:r>
          </a:p>
        </p:txBody>
      </p:sp>
      <p:pic>
        <p:nvPicPr>
          <p:cNvPr id="7" name="Picture 2" descr="C:\Users\Tails\Downloads\Картинки\hiclipart.com 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22" y="830803"/>
            <a:ext cx="1143008" cy="1240875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3428992" y="2071678"/>
            <a:ext cx="5643602" cy="2000264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Мой прадед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ветеран Великой Отечественной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войны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Воинское звание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сержант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Должность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наводчик артиллерийского орудия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й о войне: ВОВ, День Победы 9 мая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510"/>
            <a:ext cx="9144000" cy="686097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143372" y="142852"/>
            <a:ext cx="3429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</a:rPr>
              <a:t>История</a:t>
            </a:r>
            <a:r>
              <a:rPr lang="ru-RU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2" name="Picture 2" descr="C:\Users\Tails\Downloads\Картинки\ob1dGhUZM8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142984"/>
            <a:ext cx="2857488" cy="1822840"/>
          </a:xfrm>
          <a:prstGeom prst="rect">
            <a:avLst/>
          </a:prstGeom>
          <a:noFill/>
          <a:ln w="1905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chemeClr val="accent6">
                <a:lumMod val="60000"/>
                <a:lumOff val="40000"/>
                <a:alpha val="43000"/>
              </a:scheme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7" name="Picture 3" descr="C:\Users\Tails\Downloads\Картинки\XYv-KEBsOn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47" y="3717032"/>
            <a:ext cx="2786082" cy="1839423"/>
          </a:xfrm>
          <a:prstGeom prst="rect">
            <a:avLst/>
          </a:prstGeom>
          <a:ln w="1905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3347864" y="941908"/>
            <a:ext cx="5643602" cy="3907402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	Мой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прадед принимал участие в Керченской  операции 1942 года, в ходе которой наши войска пытались переправиться на Крымский полуостров.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это время паромы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были подвергнуты бомбардировке немецких самолетов. В результате почти все </a:t>
            </a: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плавсредства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были потоплены вместе с вооружением и людьми. Мой прадед оказался в эпицентре всей этой трагедии. В их паром попала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фашистская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авиабомба, взорвалась  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непосредственной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близости от него.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7554" y="0"/>
            <a:ext cx="1140051" cy="12436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й о войне: ВОВ, День Победы 9 мая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097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23928" y="165710"/>
            <a:ext cx="428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</a:rPr>
              <a:t>История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47864" y="980728"/>
            <a:ext cx="5643602" cy="3528392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Сергей Иванович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получил сильную контузию и осколочное ранение в весок. Когда их паром пошел ко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дну,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оказались в ледяной воде. Мой раненный прадед пытался плыть к берегу, но одежда и обувь быстро набрались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водой,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его потянуло ко дну. Кое-как ему удалось снять сапоги и выплыть на поверхность. Затем, потеряв сознание, он очнулся уже в госпитале. Как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оказалось,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его спасли сослуживцы. После этого ранения он был комиссован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Врачи так и не сумели извлечь осколок. Впоследствии прадед вернулся к семье и продолжал трудиться в тылу.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682" y="0"/>
            <a:ext cx="1140051" cy="1243692"/>
          </a:xfrm>
          <a:prstGeom prst="rect">
            <a:avLst/>
          </a:prstGeom>
        </p:spPr>
      </p:pic>
      <p:pic>
        <p:nvPicPr>
          <p:cNvPr id="2" name="Picture 2" descr="C:\Users\Tails\Downloads\Информаци\hM6a_L6WK9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643050"/>
            <a:ext cx="3047915" cy="2285936"/>
          </a:xfrm>
          <a:prstGeom prst="rect">
            <a:avLst/>
          </a:prstGeom>
          <a:ln w="1905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428596" y="4071942"/>
            <a:ext cx="2500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   На фото, с лева на право - мой дед Виктор Сергеевич Букаев, прадед Сергей Иванович Букаев, прабабушка Татьяна Ивановна </a:t>
            </a:r>
            <a:r>
              <a:rPr lang="ru-RU" sz="1200" dirty="0" err="1" smtClean="0">
                <a:solidFill>
                  <a:schemeClr val="bg1"/>
                </a:solidFill>
              </a:rPr>
              <a:t>Букаева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й о войне: ВОВ, День Победы 9 мая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0977"/>
          </a:xfrm>
          <a:prstGeom prst="rect">
            <a:avLst/>
          </a:prstGeom>
          <a:noFill/>
        </p:spPr>
      </p:pic>
      <p:pic>
        <p:nvPicPr>
          <p:cNvPr id="4099" name="Picture 3" descr="C:\Users\Tails\Downloads\Информаци\KVJYYKRroo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4143380"/>
            <a:ext cx="3305372" cy="2500330"/>
          </a:xfrm>
          <a:prstGeom prst="roundRect">
            <a:avLst>
              <a:gd name="adj" fmla="val 0"/>
            </a:avLst>
          </a:prstGeom>
          <a:ln w="190500" cap="rnd">
            <a:solidFill>
              <a:schemeClr val="accent6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102" name="Picture 6" descr="C:\Users\Tails\Downloads\Информаци\jqe1xVWBgoU —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14290"/>
            <a:ext cx="2570827" cy="3502402"/>
          </a:xfrm>
          <a:prstGeom prst="roundRect">
            <a:avLst>
              <a:gd name="adj" fmla="val 21979"/>
            </a:avLst>
          </a:prstGeom>
          <a:ln w="190500" cap="rnd">
            <a:solidFill>
              <a:schemeClr val="accent6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4714876" y="428604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</a:rPr>
              <a:t>Награды</a:t>
            </a:r>
          </a:p>
        </p:txBody>
      </p:sp>
      <p:pic>
        <p:nvPicPr>
          <p:cNvPr id="4103" name="Picture 7" descr="C:\Users\Tails\Downloads\Картинки\kisspng-soviet-union-great-patriotic-war-second-world-war-medals-5ad42287cf70e6.453265701523851911849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142852"/>
            <a:ext cx="1444277" cy="1428736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3428992" y="1643050"/>
            <a:ext cx="5572164" cy="2500330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храбрость, стойкость и мужество, проявленное в борьбе с немецко-фашистскими захватчиками, 11 марта 1965 году награжден указом Президиума Верховного Совета СССР Орденом Отечественной </a:t>
            </a:r>
            <a:r>
              <a:rPr lang="ru-RU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войны</a:t>
            </a:r>
            <a:r>
              <a:rPr lang="ru-RU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й о войне: ВОВ, День Победы 9 мая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77"/>
            <a:ext cx="9144000" cy="6860977"/>
          </a:xfrm>
          <a:prstGeom prst="rect">
            <a:avLst/>
          </a:prstGeom>
          <a:noFill/>
        </p:spPr>
      </p:pic>
      <p:pic>
        <p:nvPicPr>
          <p:cNvPr id="3074" name="Picture 2" descr="C:\Users\Tails\Downloads\Информаци\wCSF83Ipzp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28604"/>
            <a:ext cx="2928926" cy="1877390"/>
          </a:xfrm>
          <a:prstGeom prst="rect">
            <a:avLst/>
          </a:prstGeom>
          <a:ln w="1905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4001974" y="238081"/>
            <a:ext cx="428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</a:rPr>
              <a:t>Награды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28992" y="1214422"/>
            <a:ext cx="5572164" cy="4565692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9 мая 1945 года – награжден медалью за Победу над Германией в Великой Отечественной войне 1941-1945гг.  </a:t>
            </a:r>
          </a:p>
          <a:p>
            <a:pPr algn="just">
              <a:buFont typeface="Wingdings" pitchFamily="2" charset="2"/>
              <a:buChar char="§"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6 июня 1945 года – награжден медалью за доблестный труд в Великой Отечественной войне</a:t>
            </a:r>
          </a:p>
          <a:p>
            <a:pPr algn="just">
              <a:buFont typeface="Wingdings" pitchFamily="2" charset="2"/>
              <a:buChar char="§"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 мая 1965 года – награжден в честь двадцатилетия Победы в Великой Отечественной войне 1941-1945гг.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26 декабря 1967 года – награжден в честь пятидесятилетия вооруженных сил СССР</a:t>
            </a:r>
          </a:p>
          <a:p>
            <a:pPr algn="just">
              <a:buFont typeface="Wingdings" pitchFamily="2" charset="2"/>
              <a:buChar char="§"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 апреля 1975 года – награжден в честь тридцатилетия Победы в Великой Отечественной войне 1941-1945гг.</a:t>
            </a:r>
          </a:p>
          <a:p>
            <a:pPr algn="just">
              <a:buFont typeface="Wingdings" pitchFamily="2" charset="2"/>
              <a:buChar char="§"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 января 1978 года – награжден в честь шестидесятилетия вооруженных сил СССР</a:t>
            </a:r>
          </a:p>
          <a:p>
            <a:pPr algn="just">
              <a:buFont typeface="Wingdings" pitchFamily="2" charset="2"/>
              <a:buChar char="§"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 апреля 1985 года – награжден в честь сорокалетия  Победы в Великой Отечественной войне 1941-1945гг.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68" y="0"/>
            <a:ext cx="1140051" cy="1243692"/>
          </a:xfrm>
          <a:prstGeom prst="rect">
            <a:avLst/>
          </a:prstGeom>
        </p:spPr>
      </p:pic>
      <p:pic>
        <p:nvPicPr>
          <p:cNvPr id="3081" name="Picture 9" descr="C:\Users\Tails\Downloads\Информаци\RcG3boU2tKQ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643182"/>
            <a:ext cx="1357322" cy="19191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2" name="Picture 10" descr="C:\Users\Tails\Downloads\Информаци\CdXtF0QcLX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85916" y="2643182"/>
            <a:ext cx="1417097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3" name="Picture 11" descr="C:\Users\Tails\Downloads\Информаци\eYrck6G9UVI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8662" y="4786321"/>
            <a:ext cx="1357322" cy="19347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й о войне: ВОВ, День Победы 9 мая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77"/>
            <a:ext cx="9144000" cy="686097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14678" y="2786058"/>
            <a:ext cx="607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</a:rPr>
              <a:t>СПАСИБО ДЕДУ ЗА ПОБЕДУ!</a:t>
            </a:r>
          </a:p>
        </p:txBody>
      </p:sp>
      <p:pic>
        <p:nvPicPr>
          <p:cNvPr id="5122" name="Picture 2" descr="C:\Users\Tails\Downloads\Картинки\hiclipart.com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42852"/>
            <a:ext cx="2500330" cy="2714413"/>
          </a:xfrm>
          <a:prstGeom prst="rect">
            <a:avLst/>
          </a:prstGeom>
          <a:noFill/>
        </p:spPr>
      </p:pic>
      <p:pic>
        <p:nvPicPr>
          <p:cNvPr id="5123" name="Picture 3" descr="C:\Users\Tails\Downloads\Картинки\hiclipart.com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286116" cy="6858000"/>
          </a:xfrm>
          <a:prstGeom prst="rect">
            <a:avLst/>
          </a:prstGeom>
          <a:noFill/>
        </p:spPr>
      </p:pic>
      <p:pic>
        <p:nvPicPr>
          <p:cNvPr id="2050" name="Picture 2" descr="C:\Users\Tails\Downloads\Картинки\hiclipart.com 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598" y="1571612"/>
            <a:ext cx="2571768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1187</TotalTime>
  <Words>193</Words>
  <Application>Microsoft Office PowerPoint</Application>
  <PresentationFormat>Экран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Tails Prower</dc:creator>
  <cp:lastModifiedBy>Tails Prower</cp:lastModifiedBy>
  <cp:revision>57</cp:revision>
  <dcterms:created xsi:type="dcterms:W3CDTF">2020-04-30T17:52:23Z</dcterms:created>
  <dcterms:modified xsi:type="dcterms:W3CDTF">2020-05-03T14:51:01Z</dcterms:modified>
</cp:coreProperties>
</file>