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62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20266347-D071-42FD-9E5B-A4659239EFE8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76AB8BDF-3FEF-4677-9CFC-904CE224B4C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00876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6347-D071-42FD-9E5B-A4659239EFE8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8BDF-3FEF-4677-9CFC-904CE224B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877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6347-D071-42FD-9E5B-A4659239EFE8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8BDF-3FEF-4677-9CFC-904CE224B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283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6347-D071-42FD-9E5B-A4659239EFE8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8BDF-3FEF-4677-9CFC-904CE224B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982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6347-D071-42FD-9E5B-A4659239EFE8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8BDF-3FEF-4677-9CFC-904CE224B4C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03356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6347-D071-42FD-9E5B-A4659239EFE8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8BDF-3FEF-4677-9CFC-904CE224B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762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6347-D071-42FD-9E5B-A4659239EFE8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8BDF-3FEF-4677-9CFC-904CE224B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297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6347-D071-42FD-9E5B-A4659239EFE8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8BDF-3FEF-4677-9CFC-904CE224B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4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6347-D071-42FD-9E5B-A4659239EFE8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8BDF-3FEF-4677-9CFC-904CE224B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54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6347-D071-42FD-9E5B-A4659239EFE8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8BDF-3FEF-4677-9CFC-904CE224B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034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6347-D071-42FD-9E5B-A4659239EFE8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B8BDF-3FEF-4677-9CFC-904CE224B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486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20266347-D071-42FD-9E5B-A4659239EFE8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76AB8BDF-3FEF-4677-9CFC-904CE224B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84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10651086" cy="4041648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«Герой в моей семье</a:t>
            </a:r>
            <a:r>
              <a:rPr lang="ru-RU" sz="6600" b="1" dirty="0" smtClean="0"/>
              <a:t>!»</a:t>
            </a:r>
            <a:br>
              <a:rPr lang="ru-RU" sz="6600" b="1" dirty="0" smtClean="0"/>
            </a:b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Авторы </a:t>
            </a:r>
            <a:r>
              <a:rPr lang="ru-RU" dirty="0" smtClean="0"/>
              <a:t>работы:</a:t>
            </a:r>
          </a:p>
          <a:p>
            <a:r>
              <a:rPr lang="ru-RU" dirty="0" smtClean="0"/>
              <a:t>Волчков Сергей 10 «А» класс</a:t>
            </a:r>
          </a:p>
          <a:p>
            <a:r>
              <a:rPr lang="ru-RU" dirty="0" smtClean="0"/>
              <a:t>Мохова Карина 3 «В» класс</a:t>
            </a:r>
          </a:p>
          <a:p>
            <a:r>
              <a:rPr lang="ru-RU" dirty="0" smtClean="0"/>
              <a:t>Мохов Максим 1 «В» класс</a:t>
            </a:r>
          </a:p>
          <a:p>
            <a:endParaRPr lang="ru-RU" dirty="0"/>
          </a:p>
        </p:txBody>
      </p:sp>
      <p:pic>
        <p:nvPicPr>
          <p:cNvPr id="1026" name="Picture 2" descr="C:\Users\tlv\Desktop\Герой в моей семье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505" y="4113144"/>
            <a:ext cx="2537170" cy="231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lv\Desktop\Герой в моей семье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10" y="694082"/>
            <a:ext cx="3990441" cy="223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226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92042"/>
            <a:ext cx="112947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Зажигаев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Гаври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Дмитриевич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63" y="1010815"/>
            <a:ext cx="3934106" cy="52454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09984" y="6256290"/>
            <a:ext cx="1264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сержант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59121" y="1010815"/>
            <a:ext cx="321812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Дата </a:t>
            </a:r>
            <a:r>
              <a:rPr lang="ru-RU" b="1" dirty="0" smtClean="0"/>
              <a:t>рождения:</a:t>
            </a:r>
          </a:p>
          <a:p>
            <a:endParaRPr lang="ru-RU" b="1" dirty="0" smtClean="0"/>
          </a:p>
          <a:p>
            <a:r>
              <a:rPr lang="ru-RU" b="1" dirty="0"/>
              <a:t>Место </a:t>
            </a:r>
            <a:r>
              <a:rPr lang="ru-RU" b="1" dirty="0" smtClean="0"/>
              <a:t>рождения:</a:t>
            </a:r>
          </a:p>
          <a:p>
            <a:endParaRPr lang="ru-RU" b="1" dirty="0" smtClean="0"/>
          </a:p>
          <a:p>
            <a:r>
              <a:rPr lang="ru-RU" b="1" dirty="0"/>
              <a:t>Дата и место </a:t>
            </a:r>
            <a:r>
              <a:rPr lang="ru-RU" b="1" dirty="0" smtClean="0"/>
              <a:t>призыва:</a:t>
            </a:r>
          </a:p>
          <a:p>
            <a:endParaRPr lang="ru-RU" b="1" dirty="0" smtClean="0"/>
          </a:p>
          <a:p>
            <a:r>
              <a:rPr lang="ru-RU" b="1" dirty="0" smtClean="0"/>
              <a:t>Последнее </a:t>
            </a:r>
            <a:r>
              <a:rPr lang="ru-RU" b="1" dirty="0"/>
              <a:t>место </a:t>
            </a:r>
            <a:r>
              <a:rPr lang="ru-RU" b="1" dirty="0" smtClean="0"/>
              <a:t>службы:</a:t>
            </a:r>
          </a:p>
          <a:p>
            <a:endParaRPr lang="ru-RU" b="1" dirty="0" smtClean="0"/>
          </a:p>
          <a:p>
            <a:r>
              <a:rPr lang="ru-RU" b="1" dirty="0"/>
              <a:t>Дата </a:t>
            </a:r>
            <a:r>
              <a:rPr lang="ru-RU" b="1" dirty="0" smtClean="0"/>
              <a:t>выбытия: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559121" y="1304326"/>
            <a:ext cx="139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23.04.1913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88967" y="1846100"/>
            <a:ext cx="6259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Сталинградская обл., </a:t>
            </a:r>
            <a:r>
              <a:rPr lang="ru-RU" dirty="0" err="1"/>
              <a:t>Вязовский</a:t>
            </a:r>
            <a:r>
              <a:rPr lang="ru-RU" dirty="0"/>
              <a:t> р-н, </a:t>
            </a:r>
            <a:r>
              <a:rPr lang="ru-RU" dirty="0" smtClean="0"/>
              <a:t>х. </a:t>
            </a:r>
            <a:r>
              <a:rPr lang="ru-RU" dirty="0" err="1" smtClean="0"/>
              <a:t>Булгурин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503831" y="44174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588967" y="2387874"/>
            <a:ext cx="579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22.07.1941 </a:t>
            </a:r>
            <a:r>
              <a:rPr lang="ru-RU" dirty="0" err="1"/>
              <a:t>Вязовский</a:t>
            </a:r>
            <a:r>
              <a:rPr lang="ru-RU" dirty="0"/>
              <a:t> РВК, Сталинградская </a:t>
            </a:r>
            <a:r>
              <a:rPr lang="ru-RU" dirty="0" smtClean="0"/>
              <a:t>область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652350" y="2929648"/>
            <a:ext cx="1922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п/п 881 377 </a:t>
            </a:r>
            <a:r>
              <a:rPr lang="ru-RU" dirty="0" err="1"/>
              <a:t>п.т.р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652350" y="3520317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9.05.1942</a:t>
            </a:r>
          </a:p>
        </p:txBody>
      </p:sp>
    </p:spTree>
    <p:extLst>
      <p:ext uri="{BB962C8B-B14F-4D97-AF65-F5344CB8AC3E}">
        <p14:creationId xmlns:p14="http://schemas.microsoft.com/office/powerpoint/2010/main" val="314748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192" y="115911"/>
            <a:ext cx="6657988" cy="5396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289190" y="5795493"/>
            <a:ext cx="85879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Героически погиб в боях за Керчь 9 мая 1942 года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78825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2042"/>
            <a:ext cx="112947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Волчков Иван Акимович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59121" y="1010815"/>
            <a:ext cx="557159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Дата </a:t>
            </a:r>
            <a:r>
              <a:rPr lang="ru-RU" b="1" dirty="0" smtClean="0"/>
              <a:t>рождения:</a:t>
            </a:r>
          </a:p>
          <a:p>
            <a:r>
              <a:rPr lang="ru-RU" dirty="0" smtClean="0"/>
              <a:t>1911</a:t>
            </a:r>
          </a:p>
          <a:p>
            <a:r>
              <a:rPr lang="ru-RU" b="1" dirty="0"/>
              <a:t>Место </a:t>
            </a:r>
            <a:r>
              <a:rPr lang="ru-RU" b="1" dirty="0" smtClean="0"/>
              <a:t>рождения:</a:t>
            </a:r>
          </a:p>
          <a:p>
            <a:r>
              <a:rPr lang="ru-RU" dirty="0"/>
              <a:t>Сталинградская обл., </a:t>
            </a:r>
            <a:r>
              <a:rPr lang="ru-RU" dirty="0" err="1"/>
              <a:t>Вязовский</a:t>
            </a:r>
            <a:r>
              <a:rPr lang="ru-RU" dirty="0"/>
              <a:t> р-н, х. Зелёный</a:t>
            </a:r>
            <a:endParaRPr lang="ru-RU" dirty="0" smtClean="0"/>
          </a:p>
          <a:p>
            <a:r>
              <a:rPr lang="ru-RU" b="1" dirty="0"/>
              <a:t>Дата и место </a:t>
            </a:r>
            <a:r>
              <a:rPr lang="ru-RU" b="1" dirty="0" smtClean="0"/>
              <a:t>призыва:</a:t>
            </a:r>
          </a:p>
          <a:p>
            <a:r>
              <a:rPr lang="ru-RU" dirty="0" err="1"/>
              <a:t>Вязовский</a:t>
            </a:r>
            <a:r>
              <a:rPr lang="ru-RU" dirty="0"/>
              <a:t> РВК, Сталинградская обл.</a:t>
            </a:r>
            <a:endParaRPr lang="ru-RU" dirty="0" smtClean="0"/>
          </a:p>
          <a:p>
            <a:r>
              <a:rPr lang="ru-RU" b="1" dirty="0" smtClean="0"/>
              <a:t>Последнее </a:t>
            </a:r>
            <a:r>
              <a:rPr lang="ru-RU" b="1" dirty="0"/>
              <a:t>место </a:t>
            </a:r>
            <a:r>
              <a:rPr lang="ru-RU" b="1" dirty="0" smtClean="0"/>
              <a:t>службы:</a:t>
            </a:r>
          </a:p>
          <a:p>
            <a:r>
              <a:rPr lang="ru-RU" dirty="0"/>
              <a:t>Артиллерийский полк 14 истребительной бригады</a:t>
            </a:r>
            <a:endParaRPr lang="ru-RU" dirty="0" smtClean="0"/>
          </a:p>
          <a:p>
            <a:r>
              <a:rPr lang="ru-RU" b="1" dirty="0"/>
              <a:t>Дата </a:t>
            </a:r>
            <a:r>
              <a:rPr lang="ru-RU" b="1" dirty="0" smtClean="0"/>
              <a:t>выбытия:</a:t>
            </a:r>
          </a:p>
          <a:p>
            <a:r>
              <a:rPr lang="ru-RU" dirty="0" smtClean="0"/>
              <a:t>27.08.1943</a:t>
            </a:r>
          </a:p>
          <a:p>
            <a:endParaRPr lang="ru-RU" dirty="0"/>
          </a:p>
          <a:p>
            <a:r>
              <a:rPr lang="ru-RU" dirty="0" smtClean="0"/>
              <a:t>Погиб в Брянской области, село Юшино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57" y="838373"/>
            <a:ext cx="3939460" cy="52526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87900" y="6090265"/>
            <a:ext cx="1719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Гв</a:t>
            </a: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рядовой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862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78" y="901521"/>
            <a:ext cx="2697808" cy="51161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296" y="901521"/>
            <a:ext cx="8109398" cy="2075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357314"/>
              </p:ext>
            </p:extLst>
          </p:nvPr>
        </p:nvGraphicFramePr>
        <p:xfrm>
          <a:off x="2728697" y="3124096"/>
          <a:ext cx="7609740" cy="3196590"/>
        </p:xfrm>
        <a:graphic>
          <a:graphicData uri="http://schemas.openxmlformats.org/drawingml/2006/table">
            <a:tbl>
              <a:tblPr/>
              <a:tblGrid>
                <a:gridCol w="7609740">
                  <a:extLst>
                    <a:ext uri="{9D8B030D-6E8A-4147-A177-3AD203B41FA5}">
                      <a16:colId xmlns:a16="http://schemas.microsoft.com/office/drawing/2014/main" xmlns="" val="495227920"/>
                    </a:ext>
                  </a:extLst>
                </a:gridCol>
              </a:tblGrid>
              <a:tr h="538857">
                <a:tc>
                  <a:txBody>
                    <a:bodyPr/>
                    <a:lstStyle/>
                    <a:p>
                      <a:pPr algn="l" fontAlgn="ctr"/>
                      <a:r>
                        <a:rPr lang="ru-RU" b="1" dirty="0">
                          <a:effectLst/>
                          <a:latin typeface="inherit"/>
                        </a:rPr>
                        <a:t>Приказ подразделения</a:t>
                      </a:r>
                    </a:p>
                  </a:txBody>
                  <a:tcPr marL="428625" marR="190500" marT="26670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4857120"/>
                  </a:ext>
                </a:extLst>
              </a:tr>
              <a:tr h="309762">
                <a:tc>
                  <a:txBody>
                    <a:bodyPr/>
                    <a:lstStyle/>
                    <a:p>
                      <a:pPr algn="l" fontAlgn="ctr"/>
                      <a:r>
                        <a:rPr lang="ru-RU" b="1" dirty="0">
                          <a:effectLst/>
                          <a:latin typeface="inherit"/>
                        </a:rPr>
                        <a:t>№:</a:t>
                      </a:r>
                      <a:r>
                        <a:rPr lang="ru-RU" b="0" dirty="0">
                          <a:effectLst/>
                          <a:latin typeface="inherit"/>
                        </a:rPr>
                        <a:t> 14/н </a:t>
                      </a:r>
                      <a:r>
                        <a:rPr lang="ru-RU" b="1" dirty="0">
                          <a:effectLst/>
                          <a:latin typeface="inherit"/>
                        </a:rPr>
                        <a:t>от:</a:t>
                      </a:r>
                      <a:r>
                        <a:rPr lang="ru-RU" b="0" dirty="0">
                          <a:effectLst/>
                          <a:latin typeface="inherit"/>
                        </a:rPr>
                        <a:t> 15.07.1943</a:t>
                      </a:r>
                    </a:p>
                  </a:txBody>
                  <a:tcPr marL="428625" marR="190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1980481"/>
                  </a:ext>
                </a:extLst>
              </a:tr>
              <a:tr h="309762">
                <a:tc>
                  <a:txBody>
                    <a:bodyPr/>
                    <a:lstStyle/>
                    <a:p>
                      <a:pPr algn="l" fontAlgn="ctr"/>
                      <a:r>
                        <a:rPr lang="ru-RU" b="1">
                          <a:effectLst/>
                          <a:latin typeface="inherit"/>
                        </a:rPr>
                        <a:t>Издан:</a:t>
                      </a:r>
                      <a:r>
                        <a:rPr lang="ru-RU" b="0">
                          <a:effectLst/>
                          <a:latin typeface="inherit"/>
                        </a:rPr>
                        <a:t> 14 истрбр 60 А Центрального фронта</a:t>
                      </a:r>
                    </a:p>
                  </a:txBody>
                  <a:tcPr marL="428625" marR="190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57174535"/>
                  </a:ext>
                </a:extLst>
              </a:tr>
              <a:tr h="309762">
                <a:tc>
                  <a:txBody>
                    <a:bodyPr/>
                    <a:lstStyle/>
                    <a:p>
                      <a:pPr algn="l" fontAlgn="ctr"/>
                      <a:r>
                        <a:rPr lang="ru-RU" b="1">
                          <a:effectLst/>
                          <a:latin typeface="inherit"/>
                        </a:rPr>
                        <a:t>Архив:</a:t>
                      </a:r>
                      <a:r>
                        <a:rPr lang="ru-RU" b="0">
                          <a:effectLst/>
                          <a:latin typeface="inherit"/>
                        </a:rPr>
                        <a:t> ЦАМО</a:t>
                      </a:r>
                    </a:p>
                  </a:txBody>
                  <a:tcPr marL="428625" marR="190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3063551"/>
                  </a:ext>
                </a:extLst>
              </a:tr>
              <a:tr h="309762">
                <a:tc>
                  <a:txBody>
                    <a:bodyPr/>
                    <a:lstStyle/>
                    <a:p>
                      <a:pPr algn="l" fontAlgn="ctr"/>
                      <a:r>
                        <a:rPr lang="ru-RU" b="1">
                          <a:effectLst/>
                          <a:latin typeface="inherit"/>
                        </a:rPr>
                        <a:t>Фонд:</a:t>
                      </a:r>
                      <a:r>
                        <a:rPr lang="ru-RU" b="0">
                          <a:effectLst/>
                          <a:latin typeface="inherit"/>
                        </a:rPr>
                        <a:t> 33</a:t>
                      </a:r>
                    </a:p>
                  </a:txBody>
                  <a:tcPr marL="428625" marR="190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90815041"/>
                  </a:ext>
                </a:extLst>
              </a:tr>
              <a:tr h="309762">
                <a:tc>
                  <a:txBody>
                    <a:bodyPr/>
                    <a:lstStyle/>
                    <a:p>
                      <a:pPr algn="l" fontAlgn="ctr"/>
                      <a:r>
                        <a:rPr lang="ru-RU" b="1">
                          <a:effectLst/>
                          <a:latin typeface="inherit"/>
                        </a:rPr>
                        <a:t>Опись:</a:t>
                      </a:r>
                      <a:r>
                        <a:rPr lang="ru-RU" b="0">
                          <a:effectLst/>
                          <a:latin typeface="inherit"/>
                        </a:rPr>
                        <a:t> 682526</a:t>
                      </a:r>
                    </a:p>
                  </a:txBody>
                  <a:tcPr marL="428625" marR="190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9096585"/>
                  </a:ext>
                </a:extLst>
              </a:tr>
              <a:tr h="309762">
                <a:tc>
                  <a:txBody>
                    <a:bodyPr/>
                    <a:lstStyle/>
                    <a:p>
                      <a:pPr algn="l" fontAlgn="ctr"/>
                      <a:r>
                        <a:rPr lang="ru-RU" b="1">
                          <a:effectLst/>
                          <a:latin typeface="inherit"/>
                        </a:rPr>
                        <a:t>Ед.хранения:</a:t>
                      </a:r>
                      <a:r>
                        <a:rPr lang="ru-RU" b="0">
                          <a:effectLst/>
                          <a:latin typeface="inherit"/>
                        </a:rPr>
                        <a:t> 959</a:t>
                      </a:r>
                    </a:p>
                  </a:txBody>
                  <a:tcPr marL="428625" marR="190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2812922"/>
                  </a:ext>
                </a:extLst>
              </a:tr>
              <a:tr h="309762">
                <a:tc>
                  <a:txBody>
                    <a:bodyPr/>
                    <a:lstStyle/>
                    <a:p>
                      <a:pPr algn="l" fontAlgn="ctr"/>
                      <a:r>
                        <a:rPr lang="ru-RU" b="1" dirty="0">
                          <a:effectLst/>
                          <a:latin typeface="inherit"/>
                        </a:rPr>
                        <a:t>№ записи:</a:t>
                      </a:r>
                      <a:r>
                        <a:rPr lang="ru-RU" b="0" dirty="0">
                          <a:effectLst/>
                          <a:latin typeface="inherit"/>
                        </a:rPr>
                        <a:t> 16696166</a:t>
                      </a:r>
                    </a:p>
                  </a:txBody>
                  <a:tcPr marL="428625" marR="190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9379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67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2042"/>
            <a:ext cx="112947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Тельнов Семён Федотович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717" y="2269533"/>
            <a:ext cx="539166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Дата </a:t>
            </a:r>
            <a:r>
              <a:rPr lang="ru-RU" b="1" dirty="0" smtClean="0"/>
              <a:t>рождения:</a:t>
            </a:r>
          </a:p>
          <a:p>
            <a:r>
              <a:rPr lang="ru-RU" dirty="0"/>
              <a:t>1907</a:t>
            </a:r>
            <a:endParaRPr lang="ru-RU" dirty="0" smtClean="0"/>
          </a:p>
          <a:p>
            <a:r>
              <a:rPr lang="ru-RU" b="1" dirty="0"/>
              <a:t>Место </a:t>
            </a:r>
            <a:r>
              <a:rPr lang="ru-RU" b="1" dirty="0" smtClean="0"/>
              <a:t>рождения:</a:t>
            </a:r>
          </a:p>
          <a:p>
            <a:r>
              <a:rPr lang="ru-RU" dirty="0"/>
              <a:t>Сталинградская обл., </a:t>
            </a:r>
            <a:r>
              <a:rPr lang="ru-RU" dirty="0" err="1"/>
              <a:t>Вязовский</a:t>
            </a:r>
            <a:r>
              <a:rPr lang="ru-RU" dirty="0"/>
              <a:t> р-н, с. Журавка</a:t>
            </a:r>
            <a:endParaRPr lang="ru-RU" dirty="0" smtClean="0"/>
          </a:p>
          <a:p>
            <a:r>
              <a:rPr lang="ru-RU" b="1" dirty="0" smtClean="0"/>
              <a:t>Дата </a:t>
            </a:r>
            <a:r>
              <a:rPr lang="ru-RU" b="1" dirty="0"/>
              <a:t>и место </a:t>
            </a:r>
            <a:r>
              <a:rPr lang="ru-RU" b="1" dirty="0" smtClean="0"/>
              <a:t>призыва:</a:t>
            </a:r>
          </a:p>
          <a:p>
            <a:r>
              <a:rPr lang="ru-RU" dirty="0" smtClean="0"/>
              <a:t>22.07.1941 </a:t>
            </a:r>
            <a:r>
              <a:rPr lang="ru-RU" dirty="0" err="1" smtClean="0"/>
              <a:t>Вязовский</a:t>
            </a:r>
            <a:r>
              <a:rPr lang="ru-RU" dirty="0" smtClean="0"/>
              <a:t> </a:t>
            </a:r>
            <a:r>
              <a:rPr lang="ru-RU" dirty="0"/>
              <a:t>РВК, Сталинградская обл.</a:t>
            </a:r>
            <a:endParaRPr lang="ru-RU" dirty="0" smtClean="0"/>
          </a:p>
          <a:p>
            <a:r>
              <a:rPr lang="ru-RU" b="1" dirty="0" smtClean="0"/>
              <a:t>Последнее </a:t>
            </a:r>
            <a:r>
              <a:rPr lang="ru-RU" b="1" dirty="0"/>
              <a:t>место </a:t>
            </a:r>
            <a:r>
              <a:rPr lang="ru-RU" b="1" dirty="0" smtClean="0"/>
              <a:t>службы:</a:t>
            </a:r>
          </a:p>
          <a:p>
            <a:r>
              <a:rPr lang="ru-RU" dirty="0"/>
              <a:t>п/я </a:t>
            </a:r>
            <a:r>
              <a:rPr lang="ru-RU" dirty="0" smtClean="0"/>
              <a:t>817-б</a:t>
            </a:r>
            <a:endParaRPr lang="ru-RU" b="1" dirty="0" smtClean="0"/>
          </a:p>
          <a:p>
            <a:r>
              <a:rPr lang="ru-RU" b="1" dirty="0"/>
              <a:t>Дата </a:t>
            </a:r>
            <a:r>
              <a:rPr lang="ru-RU" b="1" dirty="0" smtClean="0"/>
              <a:t>выбытия:</a:t>
            </a:r>
          </a:p>
          <a:p>
            <a:r>
              <a:rPr lang="ru-RU" dirty="0"/>
              <a:t>27.12.1941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156" y="1515717"/>
            <a:ext cx="5272038" cy="436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9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2042"/>
            <a:ext cx="112947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Крючков Петр Евгеньевич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43" y="939620"/>
            <a:ext cx="3714750" cy="4953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69268" y="5993867"/>
            <a:ext cx="1494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4E5154"/>
                </a:solidFill>
                <a:latin typeface="PT Sans"/>
              </a:rPr>
              <a:t>мл. сержант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59121" y="1010815"/>
            <a:ext cx="579722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Дата </a:t>
            </a:r>
            <a:r>
              <a:rPr lang="ru-RU" b="1" dirty="0" smtClean="0"/>
              <a:t>рождения:</a:t>
            </a:r>
          </a:p>
          <a:p>
            <a:r>
              <a:rPr lang="ru-RU" dirty="0" smtClean="0"/>
              <a:t>1902</a:t>
            </a:r>
          </a:p>
          <a:p>
            <a:r>
              <a:rPr lang="ru-RU" b="1" dirty="0"/>
              <a:t>Место </a:t>
            </a:r>
            <a:r>
              <a:rPr lang="ru-RU" b="1" dirty="0" smtClean="0"/>
              <a:t>рождения:</a:t>
            </a:r>
          </a:p>
          <a:p>
            <a:r>
              <a:rPr lang="ru-RU" dirty="0"/>
              <a:t>Сталинградская обл., </a:t>
            </a:r>
            <a:r>
              <a:rPr lang="ru-RU" dirty="0" err="1"/>
              <a:t>Вязовский</a:t>
            </a:r>
            <a:r>
              <a:rPr lang="ru-RU" dirty="0"/>
              <a:t> р-н, х. </a:t>
            </a:r>
            <a:r>
              <a:rPr lang="ru-RU" dirty="0" err="1" smtClean="0"/>
              <a:t>Булгурино</a:t>
            </a:r>
            <a:endParaRPr lang="ru-RU" b="1" dirty="0" smtClean="0"/>
          </a:p>
          <a:p>
            <a:r>
              <a:rPr lang="ru-RU" b="1" dirty="0"/>
              <a:t>Дата и место </a:t>
            </a:r>
            <a:r>
              <a:rPr lang="ru-RU" b="1" dirty="0" smtClean="0"/>
              <a:t>призыва:</a:t>
            </a:r>
          </a:p>
          <a:p>
            <a:r>
              <a:rPr lang="ru-RU" dirty="0"/>
              <a:t>22.07.1941 </a:t>
            </a:r>
            <a:r>
              <a:rPr lang="ru-RU" dirty="0" err="1"/>
              <a:t>Вязовский</a:t>
            </a:r>
            <a:r>
              <a:rPr lang="ru-RU" dirty="0"/>
              <a:t> РВК, Сталинградская </a:t>
            </a:r>
            <a:r>
              <a:rPr lang="ru-RU" dirty="0" smtClean="0"/>
              <a:t>область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4174481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57" y="208137"/>
            <a:ext cx="1348104" cy="19587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661" y="544232"/>
            <a:ext cx="9802384" cy="12750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27315"/>
          <a:stretch/>
        </p:blipFill>
        <p:spPr>
          <a:xfrm>
            <a:off x="221557" y="1926495"/>
            <a:ext cx="1348104" cy="15085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585" y="2010732"/>
            <a:ext cx="9802384" cy="12941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557" y="3358536"/>
            <a:ext cx="1348104" cy="20477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661" y="3817767"/>
            <a:ext cx="9712232" cy="140664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844295" y="6012269"/>
            <a:ext cx="10145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4E5154"/>
                </a:solidFill>
                <a:latin typeface="PT Sans"/>
              </a:rPr>
              <a:t>Медаль «За победу над Германией в Великой Отечественной войне 1941–1945 гг.</a:t>
            </a:r>
            <a:endParaRPr lang="ru-RU" dirty="0"/>
          </a:p>
        </p:txBody>
      </p:sp>
      <p:pic>
        <p:nvPicPr>
          <p:cNvPr id="5124" name="Picture 4" descr="https://ocenka-pokupka.com.ua/wp-content/uploads/2018/10/46_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98" y="5326851"/>
            <a:ext cx="1575675" cy="157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12494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99</TotalTime>
  <Words>240</Words>
  <Application>Microsoft Office PowerPoint</Application>
  <PresentationFormat>Произвольный</PresentationFormat>
  <Paragraphs>64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View</vt:lpstr>
      <vt:lpstr>«Герой в моей семье!»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Волчков</dc:creator>
  <cp:lastModifiedBy>Трынченкова Лариса</cp:lastModifiedBy>
  <cp:revision>15</cp:revision>
  <dcterms:created xsi:type="dcterms:W3CDTF">2020-04-25T08:26:43Z</dcterms:created>
  <dcterms:modified xsi:type="dcterms:W3CDTF">2020-04-27T10:09:36Z</dcterms:modified>
</cp:coreProperties>
</file>