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087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7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8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3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7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3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8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0266347-D071-42FD-9E5B-A4659239EFE8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6AB8BDF-3FEF-4677-9CFC-904CE224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0651086" cy="404164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«Герой в моей семье</a:t>
            </a:r>
            <a:r>
              <a:rPr lang="ru-RU" sz="6600" b="1" dirty="0" smtClean="0"/>
              <a:t>!»</a:t>
            </a:r>
            <a:br>
              <a:rPr lang="ru-RU" sz="6600" b="1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Авторы </a:t>
            </a:r>
            <a:r>
              <a:rPr lang="ru-RU" dirty="0" smtClean="0"/>
              <a:t>работы:</a:t>
            </a:r>
          </a:p>
          <a:p>
            <a:r>
              <a:rPr lang="ru-RU" dirty="0" smtClean="0"/>
              <a:t>Волчков Сергей 10 «А» класс</a:t>
            </a:r>
          </a:p>
          <a:p>
            <a:r>
              <a:rPr lang="ru-RU" dirty="0" smtClean="0"/>
              <a:t>Мохова Карина 3 «В» класс</a:t>
            </a:r>
          </a:p>
          <a:p>
            <a:r>
              <a:rPr lang="ru-RU" dirty="0" smtClean="0"/>
              <a:t>Мохов Максим 1 «В» класс</a:t>
            </a:r>
          </a:p>
          <a:p>
            <a:endParaRPr lang="ru-RU" dirty="0"/>
          </a:p>
        </p:txBody>
      </p:sp>
      <p:pic>
        <p:nvPicPr>
          <p:cNvPr id="1026" name="Picture 2" descr="C:\Users\tlv\Desktop\Герой в моей семье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05" y="4113144"/>
            <a:ext cx="2537170" cy="23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lv\Desktop\Герой в моей семье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0" y="694082"/>
            <a:ext cx="3990441" cy="22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2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2042"/>
            <a:ext cx="1129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Зажигаев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3" y="1010815"/>
            <a:ext cx="3934106" cy="524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9984" y="6256290"/>
            <a:ext cx="126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9121" y="1010815"/>
            <a:ext cx="32181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Дата </a:t>
            </a:r>
            <a:r>
              <a:rPr lang="ru-RU" b="1" dirty="0" smtClean="0"/>
              <a:t>рождения:</a:t>
            </a:r>
          </a:p>
          <a:p>
            <a:endParaRPr lang="ru-RU" b="1" dirty="0" smtClean="0"/>
          </a:p>
          <a:p>
            <a:r>
              <a:rPr lang="ru-RU" b="1" dirty="0"/>
              <a:t>Место </a:t>
            </a:r>
            <a:r>
              <a:rPr lang="ru-RU" b="1" dirty="0" smtClean="0"/>
              <a:t>рождения:</a:t>
            </a:r>
          </a:p>
          <a:p>
            <a:endParaRPr lang="ru-RU" b="1" dirty="0" smtClean="0"/>
          </a:p>
          <a:p>
            <a:r>
              <a:rPr lang="ru-RU" b="1" dirty="0"/>
              <a:t>Дата и место </a:t>
            </a:r>
            <a:r>
              <a:rPr lang="ru-RU" b="1" dirty="0" smtClean="0"/>
              <a:t>призыва:</a:t>
            </a:r>
          </a:p>
          <a:p>
            <a:endParaRPr lang="ru-RU" b="1" dirty="0" smtClean="0"/>
          </a:p>
          <a:p>
            <a:r>
              <a:rPr lang="ru-RU" b="1" dirty="0" smtClean="0"/>
              <a:t>Последнее </a:t>
            </a:r>
            <a:r>
              <a:rPr lang="ru-RU" b="1" dirty="0"/>
              <a:t>место </a:t>
            </a:r>
            <a:r>
              <a:rPr lang="ru-RU" b="1" dirty="0" smtClean="0"/>
              <a:t>службы:</a:t>
            </a:r>
          </a:p>
          <a:p>
            <a:endParaRPr lang="ru-RU" b="1" dirty="0" smtClean="0"/>
          </a:p>
          <a:p>
            <a:r>
              <a:rPr lang="ru-RU" b="1" dirty="0"/>
              <a:t>Дата </a:t>
            </a:r>
            <a:r>
              <a:rPr lang="ru-RU" b="1" dirty="0" smtClean="0"/>
              <a:t>выбытия: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59121" y="1304326"/>
            <a:ext cx="139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23.04.1913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8967" y="1846100"/>
            <a:ext cx="625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Сталинградская обл., </a:t>
            </a:r>
            <a:r>
              <a:rPr lang="ru-RU" dirty="0" err="1"/>
              <a:t>Вязовский</a:t>
            </a:r>
            <a:r>
              <a:rPr lang="ru-RU" dirty="0"/>
              <a:t> р-н, </a:t>
            </a:r>
            <a:r>
              <a:rPr lang="ru-RU" dirty="0" smtClean="0"/>
              <a:t>х. </a:t>
            </a:r>
            <a:r>
              <a:rPr lang="ru-RU" dirty="0" err="1" smtClean="0"/>
              <a:t>Булгурин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03831" y="4417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88967" y="2387874"/>
            <a:ext cx="579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22.07.1941 </a:t>
            </a:r>
            <a:r>
              <a:rPr lang="ru-RU" dirty="0" err="1"/>
              <a:t>Вязовский</a:t>
            </a:r>
            <a:r>
              <a:rPr lang="ru-RU" dirty="0"/>
              <a:t> РВК, Сталинградская </a:t>
            </a:r>
            <a:r>
              <a:rPr lang="ru-RU" dirty="0" smtClean="0"/>
              <a:t>область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52350" y="2929648"/>
            <a:ext cx="19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п/п 881 377 </a:t>
            </a:r>
            <a:r>
              <a:rPr lang="ru-RU" dirty="0" err="1"/>
              <a:t>п.т.р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52350" y="352031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9.05.1942</a:t>
            </a:r>
          </a:p>
        </p:txBody>
      </p:sp>
    </p:spTree>
    <p:extLst>
      <p:ext uri="{BB962C8B-B14F-4D97-AF65-F5344CB8AC3E}">
        <p14:creationId xmlns:p14="http://schemas.microsoft.com/office/powerpoint/2010/main" val="31474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92" y="115911"/>
            <a:ext cx="6657988" cy="539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89190" y="5795493"/>
            <a:ext cx="858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Героически погиб в боях за Керчь 9 мая 1942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882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042"/>
            <a:ext cx="1129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Волчков Иван Акимович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9121" y="1010815"/>
            <a:ext cx="5571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Дата </a:t>
            </a:r>
            <a:r>
              <a:rPr lang="ru-RU" b="1" dirty="0" smtClean="0"/>
              <a:t>рождения:</a:t>
            </a:r>
          </a:p>
          <a:p>
            <a:r>
              <a:rPr lang="ru-RU" dirty="0" smtClean="0"/>
              <a:t>1911</a:t>
            </a:r>
          </a:p>
          <a:p>
            <a:r>
              <a:rPr lang="ru-RU" b="1" dirty="0"/>
              <a:t>Место </a:t>
            </a:r>
            <a:r>
              <a:rPr lang="ru-RU" b="1" dirty="0" smtClean="0"/>
              <a:t>рождения:</a:t>
            </a:r>
          </a:p>
          <a:p>
            <a:r>
              <a:rPr lang="ru-RU" dirty="0"/>
              <a:t>Сталинградская обл., </a:t>
            </a:r>
            <a:r>
              <a:rPr lang="ru-RU" dirty="0" err="1"/>
              <a:t>Вязовский</a:t>
            </a:r>
            <a:r>
              <a:rPr lang="ru-RU" dirty="0"/>
              <a:t> р-н, х. Зелёный</a:t>
            </a:r>
            <a:endParaRPr lang="ru-RU" dirty="0" smtClean="0"/>
          </a:p>
          <a:p>
            <a:r>
              <a:rPr lang="ru-RU" b="1" dirty="0"/>
              <a:t>Дата и место </a:t>
            </a:r>
            <a:r>
              <a:rPr lang="ru-RU" b="1" dirty="0" smtClean="0"/>
              <a:t>призыва:</a:t>
            </a:r>
          </a:p>
          <a:p>
            <a:r>
              <a:rPr lang="ru-RU" dirty="0" err="1"/>
              <a:t>Вязовский</a:t>
            </a:r>
            <a:r>
              <a:rPr lang="ru-RU" dirty="0"/>
              <a:t> РВК, Сталинградская обл.</a:t>
            </a:r>
            <a:endParaRPr lang="ru-RU" dirty="0" smtClean="0"/>
          </a:p>
          <a:p>
            <a:r>
              <a:rPr lang="ru-RU" b="1" dirty="0" smtClean="0"/>
              <a:t>Последнее </a:t>
            </a:r>
            <a:r>
              <a:rPr lang="ru-RU" b="1" dirty="0"/>
              <a:t>место </a:t>
            </a:r>
            <a:r>
              <a:rPr lang="ru-RU" b="1" dirty="0" smtClean="0"/>
              <a:t>службы:</a:t>
            </a:r>
          </a:p>
          <a:p>
            <a:r>
              <a:rPr lang="ru-RU" dirty="0"/>
              <a:t>Артиллерийский полк 14 истребительной бригады</a:t>
            </a:r>
            <a:endParaRPr lang="ru-RU" dirty="0" smtClean="0"/>
          </a:p>
          <a:p>
            <a:r>
              <a:rPr lang="ru-RU" b="1" dirty="0"/>
              <a:t>Дата </a:t>
            </a:r>
            <a:r>
              <a:rPr lang="ru-RU" b="1" dirty="0" smtClean="0"/>
              <a:t>выбытия:</a:t>
            </a:r>
          </a:p>
          <a:p>
            <a:r>
              <a:rPr lang="ru-RU" dirty="0" smtClean="0"/>
              <a:t>27.08.1943</a:t>
            </a:r>
          </a:p>
          <a:p>
            <a:endParaRPr lang="ru-RU" dirty="0"/>
          </a:p>
          <a:p>
            <a:r>
              <a:rPr lang="ru-RU" dirty="0" smtClean="0"/>
              <a:t>Погиб в Брянской области, село Юшино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7" y="838373"/>
            <a:ext cx="3939460" cy="5252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900" y="6090265"/>
            <a:ext cx="171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6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8" y="901521"/>
            <a:ext cx="2697808" cy="5116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96" y="901521"/>
            <a:ext cx="8109398" cy="207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57314"/>
              </p:ext>
            </p:extLst>
          </p:nvPr>
        </p:nvGraphicFramePr>
        <p:xfrm>
          <a:off x="2728697" y="3124096"/>
          <a:ext cx="7609740" cy="3196590"/>
        </p:xfrm>
        <a:graphic>
          <a:graphicData uri="http://schemas.openxmlformats.org/drawingml/2006/table">
            <a:tbl>
              <a:tblPr/>
              <a:tblGrid>
                <a:gridCol w="7609740">
                  <a:extLst>
                    <a:ext uri="{9D8B030D-6E8A-4147-A177-3AD203B41FA5}">
                      <a16:colId xmlns:a16="http://schemas.microsoft.com/office/drawing/2014/main" xmlns="" val="495227920"/>
                    </a:ext>
                  </a:extLst>
                </a:gridCol>
              </a:tblGrid>
              <a:tr h="538857">
                <a:tc>
                  <a:txBody>
                    <a:bodyPr/>
                    <a:lstStyle/>
                    <a:p>
                      <a:pPr algn="l" fontAlgn="ctr"/>
                      <a:r>
                        <a:rPr lang="ru-RU" b="1" dirty="0">
                          <a:effectLst/>
                          <a:latin typeface="inherit"/>
                        </a:rPr>
                        <a:t>Приказ подразделения</a:t>
                      </a:r>
                    </a:p>
                  </a:txBody>
                  <a:tcPr marL="428625" marR="190500" marT="26670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857120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 dirty="0">
                          <a:effectLst/>
                          <a:latin typeface="inherit"/>
                        </a:rPr>
                        <a:t>№:</a:t>
                      </a:r>
                      <a:r>
                        <a:rPr lang="ru-RU" b="0" dirty="0">
                          <a:effectLst/>
                          <a:latin typeface="inherit"/>
                        </a:rPr>
                        <a:t> 14/н </a:t>
                      </a:r>
                      <a:r>
                        <a:rPr lang="ru-RU" b="1" dirty="0">
                          <a:effectLst/>
                          <a:latin typeface="inherit"/>
                        </a:rPr>
                        <a:t>от:</a:t>
                      </a:r>
                      <a:r>
                        <a:rPr lang="ru-RU" b="0" dirty="0">
                          <a:effectLst/>
                          <a:latin typeface="inherit"/>
                        </a:rPr>
                        <a:t> 15.07.1943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980481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>
                          <a:effectLst/>
                          <a:latin typeface="inherit"/>
                        </a:rPr>
                        <a:t>Издан:</a:t>
                      </a:r>
                      <a:r>
                        <a:rPr lang="ru-RU" b="0">
                          <a:effectLst/>
                          <a:latin typeface="inherit"/>
                        </a:rPr>
                        <a:t> 14 истрбр 60 А Центрального фронта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174535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>
                          <a:effectLst/>
                          <a:latin typeface="inherit"/>
                        </a:rPr>
                        <a:t>Архив:</a:t>
                      </a:r>
                      <a:r>
                        <a:rPr lang="ru-RU" b="0">
                          <a:effectLst/>
                          <a:latin typeface="inherit"/>
                        </a:rPr>
                        <a:t> ЦАМО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063551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>
                          <a:effectLst/>
                          <a:latin typeface="inherit"/>
                        </a:rPr>
                        <a:t>Фонд:</a:t>
                      </a:r>
                      <a:r>
                        <a:rPr lang="ru-RU" b="0">
                          <a:effectLst/>
                          <a:latin typeface="inherit"/>
                        </a:rPr>
                        <a:t> 33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0815041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>
                          <a:effectLst/>
                          <a:latin typeface="inherit"/>
                        </a:rPr>
                        <a:t>Опись:</a:t>
                      </a:r>
                      <a:r>
                        <a:rPr lang="ru-RU" b="0">
                          <a:effectLst/>
                          <a:latin typeface="inherit"/>
                        </a:rPr>
                        <a:t> 682526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096585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>
                          <a:effectLst/>
                          <a:latin typeface="inherit"/>
                        </a:rPr>
                        <a:t>Ед.хранения:</a:t>
                      </a:r>
                      <a:r>
                        <a:rPr lang="ru-RU" b="0">
                          <a:effectLst/>
                          <a:latin typeface="inherit"/>
                        </a:rPr>
                        <a:t> 959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812922"/>
                  </a:ext>
                </a:extLst>
              </a:tr>
              <a:tr h="309762">
                <a:tc>
                  <a:txBody>
                    <a:bodyPr/>
                    <a:lstStyle/>
                    <a:p>
                      <a:pPr algn="l" fontAlgn="ctr"/>
                      <a:r>
                        <a:rPr lang="ru-RU" b="1" dirty="0">
                          <a:effectLst/>
                          <a:latin typeface="inherit"/>
                        </a:rPr>
                        <a:t>№ записи:</a:t>
                      </a:r>
                      <a:r>
                        <a:rPr lang="ru-RU" b="0" dirty="0">
                          <a:effectLst/>
                          <a:latin typeface="inherit"/>
                        </a:rPr>
                        <a:t> 16696166</a:t>
                      </a:r>
                    </a:p>
                  </a:txBody>
                  <a:tcPr marL="428625" marR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37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6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042"/>
            <a:ext cx="1129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Тельнов Семён Федотович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7" y="2269533"/>
            <a:ext cx="53916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Дата </a:t>
            </a:r>
            <a:r>
              <a:rPr lang="ru-RU" b="1" dirty="0" smtClean="0"/>
              <a:t>рождения:</a:t>
            </a:r>
          </a:p>
          <a:p>
            <a:r>
              <a:rPr lang="ru-RU" dirty="0"/>
              <a:t>1907</a:t>
            </a:r>
            <a:endParaRPr lang="ru-RU" dirty="0" smtClean="0"/>
          </a:p>
          <a:p>
            <a:r>
              <a:rPr lang="ru-RU" b="1" dirty="0"/>
              <a:t>Место </a:t>
            </a:r>
            <a:r>
              <a:rPr lang="ru-RU" b="1" dirty="0" smtClean="0"/>
              <a:t>рождения:</a:t>
            </a:r>
          </a:p>
          <a:p>
            <a:r>
              <a:rPr lang="ru-RU" dirty="0"/>
              <a:t>Сталинградская обл., </a:t>
            </a:r>
            <a:r>
              <a:rPr lang="ru-RU" dirty="0" err="1"/>
              <a:t>Вязовский</a:t>
            </a:r>
            <a:r>
              <a:rPr lang="ru-RU" dirty="0"/>
              <a:t> р-н, с. Журавка</a:t>
            </a:r>
            <a:endParaRPr lang="ru-RU" dirty="0" smtClean="0"/>
          </a:p>
          <a:p>
            <a:r>
              <a:rPr lang="ru-RU" b="1" dirty="0" smtClean="0"/>
              <a:t>Дата </a:t>
            </a:r>
            <a:r>
              <a:rPr lang="ru-RU" b="1" dirty="0"/>
              <a:t>и место </a:t>
            </a:r>
            <a:r>
              <a:rPr lang="ru-RU" b="1" dirty="0" smtClean="0"/>
              <a:t>призыва:</a:t>
            </a:r>
          </a:p>
          <a:p>
            <a:r>
              <a:rPr lang="ru-RU" dirty="0" smtClean="0"/>
              <a:t>22.07.1941 </a:t>
            </a:r>
            <a:r>
              <a:rPr lang="ru-RU" dirty="0" err="1" smtClean="0"/>
              <a:t>Вязовский</a:t>
            </a:r>
            <a:r>
              <a:rPr lang="ru-RU" dirty="0" smtClean="0"/>
              <a:t> </a:t>
            </a:r>
            <a:r>
              <a:rPr lang="ru-RU" dirty="0"/>
              <a:t>РВК, Сталинградская обл.</a:t>
            </a:r>
            <a:endParaRPr lang="ru-RU" dirty="0" smtClean="0"/>
          </a:p>
          <a:p>
            <a:r>
              <a:rPr lang="ru-RU" b="1" dirty="0" smtClean="0"/>
              <a:t>Последнее </a:t>
            </a:r>
            <a:r>
              <a:rPr lang="ru-RU" b="1" dirty="0"/>
              <a:t>место </a:t>
            </a:r>
            <a:r>
              <a:rPr lang="ru-RU" b="1" dirty="0" smtClean="0"/>
              <a:t>службы:</a:t>
            </a:r>
          </a:p>
          <a:p>
            <a:r>
              <a:rPr lang="ru-RU" dirty="0"/>
              <a:t>п/я </a:t>
            </a:r>
            <a:r>
              <a:rPr lang="ru-RU" dirty="0" smtClean="0"/>
              <a:t>817-б</a:t>
            </a:r>
            <a:endParaRPr lang="ru-RU" b="1" dirty="0" smtClean="0"/>
          </a:p>
          <a:p>
            <a:r>
              <a:rPr lang="ru-RU" b="1" dirty="0"/>
              <a:t>Дата </a:t>
            </a:r>
            <a:r>
              <a:rPr lang="ru-RU" b="1" dirty="0" smtClean="0"/>
              <a:t>выбытия:</a:t>
            </a:r>
          </a:p>
          <a:p>
            <a:r>
              <a:rPr lang="ru-RU" dirty="0"/>
              <a:t>27.12.1941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56" y="1515717"/>
            <a:ext cx="5272038" cy="43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042"/>
            <a:ext cx="1129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Крючков Петр Евгеньевич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3" y="939620"/>
            <a:ext cx="3714750" cy="495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9268" y="5993867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E5154"/>
                </a:solidFill>
                <a:latin typeface="PT Sans"/>
              </a:rPr>
              <a:t>мл. сержант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59121" y="1010815"/>
            <a:ext cx="5797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Дата </a:t>
            </a:r>
            <a:r>
              <a:rPr lang="ru-RU" b="1" dirty="0" smtClean="0"/>
              <a:t>рождения:</a:t>
            </a:r>
          </a:p>
          <a:p>
            <a:r>
              <a:rPr lang="ru-RU" dirty="0" smtClean="0"/>
              <a:t>1902</a:t>
            </a:r>
          </a:p>
          <a:p>
            <a:r>
              <a:rPr lang="ru-RU" b="1" dirty="0"/>
              <a:t>Место </a:t>
            </a:r>
            <a:r>
              <a:rPr lang="ru-RU" b="1" dirty="0" smtClean="0"/>
              <a:t>рождения:</a:t>
            </a:r>
          </a:p>
          <a:p>
            <a:r>
              <a:rPr lang="ru-RU" dirty="0"/>
              <a:t>Сталинградская обл., </a:t>
            </a:r>
            <a:r>
              <a:rPr lang="ru-RU" dirty="0" err="1"/>
              <a:t>Вязовский</a:t>
            </a:r>
            <a:r>
              <a:rPr lang="ru-RU" dirty="0"/>
              <a:t> р-н, х. </a:t>
            </a:r>
            <a:r>
              <a:rPr lang="ru-RU" dirty="0" err="1" smtClean="0"/>
              <a:t>Булгурино</a:t>
            </a:r>
            <a:endParaRPr lang="ru-RU" b="1" dirty="0" smtClean="0"/>
          </a:p>
          <a:p>
            <a:r>
              <a:rPr lang="ru-RU" b="1" dirty="0"/>
              <a:t>Дата и место </a:t>
            </a:r>
            <a:r>
              <a:rPr lang="ru-RU" b="1" dirty="0" smtClean="0"/>
              <a:t>призыва:</a:t>
            </a:r>
          </a:p>
          <a:p>
            <a:r>
              <a:rPr lang="ru-RU" dirty="0"/>
              <a:t>22.07.1941 </a:t>
            </a:r>
            <a:r>
              <a:rPr lang="ru-RU" dirty="0" err="1"/>
              <a:t>Вязовский</a:t>
            </a:r>
            <a:r>
              <a:rPr lang="ru-RU" dirty="0"/>
              <a:t> РВК, Сталинградская </a:t>
            </a:r>
            <a:r>
              <a:rPr lang="ru-RU" dirty="0" smtClean="0"/>
              <a:t>область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17448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7" y="208137"/>
            <a:ext cx="1348104" cy="1958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61" y="544232"/>
            <a:ext cx="9802384" cy="1275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7315"/>
          <a:stretch/>
        </p:blipFill>
        <p:spPr>
          <a:xfrm>
            <a:off x="221557" y="1926495"/>
            <a:ext cx="1348104" cy="1508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5" y="2010732"/>
            <a:ext cx="9802384" cy="1294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57" y="3358536"/>
            <a:ext cx="1348104" cy="2047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61" y="3817767"/>
            <a:ext cx="9712232" cy="14066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44295" y="6012269"/>
            <a:ext cx="1014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E5154"/>
                </a:solidFill>
                <a:latin typeface="PT Sans"/>
              </a:rPr>
              <a:t>Медаль «За победу над Германией в Великой Отечественной войне 1941–1945 гг.</a:t>
            </a:r>
            <a:endParaRPr lang="ru-RU" dirty="0"/>
          </a:p>
        </p:txBody>
      </p:sp>
      <p:pic>
        <p:nvPicPr>
          <p:cNvPr id="5124" name="Picture 4" descr="https://ocenka-pokupka.com.ua/wp-content/uploads/2018/10/46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" y="5326851"/>
            <a:ext cx="1575675" cy="15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249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99</TotalTime>
  <Words>240</Words>
  <Application>Microsoft Office PowerPoint</Application>
  <PresentationFormat>Произвольный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View</vt:lpstr>
      <vt:lpstr>«Герой в моей семье!»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Волчков</dc:creator>
  <cp:lastModifiedBy>Трынченкова Лариса</cp:lastModifiedBy>
  <cp:revision>15</cp:revision>
  <dcterms:created xsi:type="dcterms:W3CDTF">2020-04-25T08:26:43Z</dcterms:created>
  <dcterms:modified xsi:type="dcterms:W3CDTF">2020-04-27T10:09:36Z</dcterms:modified>
</cp:coreProperties>
</file>