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0" r:id="rId4"/>
    <p:sldId id="261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074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211960" y="4297164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>
                <a:latin typeface="Batang" panose="02030600000101010101" pitchFamily="18" charset="-127"/>
                <a:ea typeface="Batang" panose="02030600000101010101" pitchFamily="18" charset="-127"/>
              </a:rPr>
              <a:t>Нет, не забыта та война,</a:t>
            </a:r>
          </a:p>
          <a:p>
            <a:r>
              <a:rPr lang="ru-RU" sz="2000" b="1" dirty="0">
                <a:latin typeface="Batang" panose="02030600000101010101" pitchFamily="18" charset="-127"/>
                <a:ea typeface="Batang" panose="02030600000101010101" pitchFamily="18" charset="-127"/>
              </a:rPr>
              <a:t>Ведь эта память – наша совесть</a:t>
            </a:r>
            <a:r>
              <a:rPr lang="ru-RU" sz="2000" b="1" dirty="0" smtClean="0">
                <a:latin typeface="Batang" panose="02030600000101010101" pitchFamily="18" charset="-127"/>
                <a:ea typeface="Batang" panose="02030600000101010101" pitchFamily="18" charset="-127"/>
              </a:rPr>
              <a:t>!                                                        </a:t>
            </a:r>
          </a:p>
          <a:p>
            <a:r>
              <a:rPr lang="ru-RU" sz="2000" b="1" dirty="0" smtClean="0">
                <a:latin typeface="Batang" panose="02030600000101010101" pitchFamily="18" charset="-127"/>
                <a:ea typeface="Batang" panose="02030600000101010101" pitchFamily="18" charset="-127"/>
              </a:rPr>
              <a:t>                                  </a:t>
            </a:r>
            <a:r>
              <a:rPr lang="ru-RU" sz="2000" b="1" dirty="0">
                <a:latin typeface="Batang" panose="02030600000101010101" pitchFamily="18" charset="-127"/>
                <a:ea typeface="Batang" panose="02030600000101010101" pitchFamily="18" charset="-127"/>
              </a:rPr>
              <a:t>(</a:t>
            </a:r>
            <a:r>
              <a:rPr lang="ru-RU" sz="2000" b="1" dirty="0" err="1">
                <a:latin typeface="Batang" panose="02030600000101010101" pitchFamily="18" charset="-127"/>
                <a:ea typeface="Batang" panose="02030600000101010101" pitchFamily="18" charset="-127"/>
              </a:rPr>
              <a:t>Ю.Воронов</a:t>
            </a:r>
            <a:r>
              <a:rPr lang="ru-RU" sz="2000" b="1" dirty="0" smtClean="0">
                <a:latin typeface="Batang" panose="02030600000101010101" pitchFamily="18" charset="-127"/>
                <a:ea typeface="Batang" panose="02030600000101010101" pitchFamily="18" charset="-127"/>
              </a:rPr>
              <a:t>)                     </a:t>
            </a:r>
            <a:endParaRPr lang="ru-RU" sz="2000" b="1" dirty="0"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87624" y="2212538"/>
            <a:ext cx="6696744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6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«Мы помним - </a:t>
            </a:r>
          </a:p>
          <a:p>
            <a:pPr algn="ctr"/>
            <a:r>
              <a:rPr lang="ru-RU" sz="6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мы гордимся!»</a:t>
            </a:r>
            <a:endParaRPr lang="ru-RU" sz="6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355976" y="5733256"/>
            <a:ext cx="4549643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latin typeface="Batang" panose="02030600000101010101" pitchFamily="18" charset="-127"/>
                <a:ea typeface="Batang" panose="02030600000101010101" pitchFamily="18" charset="-127"/>
              </a:rPr>
              <a:t>Выполнила ученица 4Б класса</a:t>
            </a:r>
          </a:p>
          <a:p>
            <a:r>
              <a:rPr lang="ru-RU" sz="1400" b="1" dirty="0" smtClean="0">
                <a:latin typeface="Batang" panose="02030600000101010101" pitchFamily="18" charset="-127"/>
                <a:ea typeface="Batang" panose="02030600000101010101" pitchFamily="18" charset="-127"/>
              </a:rPr>
              <a:t>МБОУ СШ №2 г. Котово Волгоградской области</a:t>
            </a:r>
          </a:p>
          <a:p>
            <a:r>
              <a:rPr lang="ru-RU" sz="1400" b="1" dirty="0" smtClean="0">
                <a:latin typeface="Batang" panose="02030600000101010101" pitchFamily="18" charset="-127"/>
                <a:ea typeface="Batang" panose="02030600000101010101" pitchFamily="18" charset="-127"/>
              </a:rPr>
              <a:t>Кузнецова Анастасия Дмитриевна</a:t>
            </a:r>
            <a:endParaRPr lang="ru-RU" sz="1400" b="1" dirty="0"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85721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854" y="404664"/>
            <a:ext cx="3744416" cy="5332463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499992" y="1860846"/>
            <a:ext cx="4464496" cy="236988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Шурубцов</a:t>
            </a:r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ru-RU" sz="4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Фёдор Терентьевич</a:t>
            </a:r>
          </a:p>
          <a:p>
            <a:pPr algn="ctr"/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21.11.1918 – 29.09.1985гг</a:t>
            </a:r>
            <a:endParaRPr lang="ru-RU" sz="2800" b="1" cap="none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8561" y="-294813"/>
            <a:ext cx="5528517" cy="6941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293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968355" y="-16718"/>
            <a:ext cx="320728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Как это было…</a:t>
            </a:r>
            <a:endParaRPr lang="ru-RU" sz="3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1518" y="476672"/>
            <a:ext cx="8640961" cy="56359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latin typeface="Century"/>
                <a:ea typeface="Calibri"/>
                <a:cs typeface="Times New Roman"/>
              </a:rPr>
              <a:t>	Мой </a:t>
            </a:r>
            <a:r>
              <a:rPr lang="ru-RU" b="1" dirty="0">
                <a:latin typeface="Century"/>
                <a:ea typeface="Calibri"/>
                <a:cs typeface="Times New Roman"/>
              </a:rPr>
              <a:t>прадедушка </a:t>
            </a:r>
            <a:r>
              <a:rPr lang="ru-RU" b="1" dirty="0" err="1">
                <a:latin typeface="Century"/>
                <a:ea typeface="Calibri"/>
                <a:cs typeface="Times New Roman"/>
              </a:rPr>
              <a:t>Шурубцов</a:t>
            </a:r>
            <a:r>
              <a:rPr lang="ru-RU" b="1" dirty="0">
                <a:latin typeface="Century"/>
                <a:ea typeface="Calibri"/>
                <a:cs typeface="Times New Roman"/>
              </a:rPr>
              <a:t> Федор Терентьевич, родился  </a:t>
            </a:r>
            <a:r>
              <a:rPr lang="ru-RU" b="1" dirty="0" smtClean="0">
                <a:latin typeface="Century"/>
                <a:ea typeface="Calibri"/>
                <a:cs typeface="Times New Roman"/>
              </a:rPr>
              <a:t>                       в </a:t>
            </a:r>
            <a:r>
              <a:rPr lang="ru-RU" b="1" dirty="0">
                <a:latin typeface="Century"/>
                <a:ea typeface="Calibri"/>
                <a:cs typeface="Times New Roman"/>
              </a:rPr>
              <a:t>1918 </a:t>
            </a:r>
            <a:r>
              <a:rPr lang="ru-RU" b="1" dirty="0" smtClean="0">
                <a:latin typeface="Century"/>
                <a:ea typeface="Calibri"/>
                <a:cs typeface="Times New Roman"/>
              </a:rPr>
              <a:t>году. До </a:t>
            </a:r>
            <a:r>
              <a:rPr lang="ru-RU" b="1" dirty="0">
                <a:latin typeface="Century"/>
                <a:ea typeface="Calibri"/>
                <a:cs typeface="Times New Roman"/>
              </a:rPr>
              <a:t>1942 года работал слесарем на Сталинградском Тракторном заводе, который выпускал и ремонтировал танки. Прадедушка был очень изобретательным и усовершенствовал поворотный механизм башни  </a:t>
            </a:r>
            <a:r>
              <a:rPr lang="ru-RU" b="1" dirty="0" smtClean="0">
                <a:latin typeface="Century"/>
                <a:ea typeface="Calibri"/>
                <a:cs typeface="Times New Roman"/>
              </a:rPr>
              <a:t>                      танка </a:t>
            </a:r>
            <a:r>
              <a:rPr lang="ru-RU" b="1" dirty="0">
                <a:latin typeface="Century"/>
                <a:ea typeface="Calibri"/>
                <a:cs typeface="Times New Roman"/>
              </a:rPr>
              <a:t>Т-34. после этого башню перестало заклинивать при поворотах.  </a:t>
            </a:r>
            <a:r>
              <a:rPr lang="ru-RU" b="1" dirty="0" smtClean="0">
                <a:latin typeface="Century"/>
                <a:ea typeface="Calibri"/>
                <a:cs typeface="Times New Roman"/>
              </a:rPr>
              <a:t>                                        	В </a:t>
            </a:r>
            <a:r>
              <a:rPr lang="ru-RU" b="1" dirty="0">
                <a:latin typeface="Century"/>
                <a:ea typeface="Calibri"/>
                <a:cs typeface="Times New Roman"/>
              </a:rPr>
              <a:t>Сталинграде, попав под бомбежку, прадедушка получил серьезное ранение и лечился в </a:t>
            </a:r>
            <a:r>
              <a:rPr lang="ru-RU" b="1" dirty="0" err="1">
                <a:latin typeface="Century"/>
                <a:ea typeface="Calibri"/>
                <a:cs typeface="Times New Roman"/>
              </a:rPr>
              <a:t>Костанайском</a:t>
            </a:r>
            <a:r>
              <a:rPr lang="ru-RU" b="1" dirty="0">
                <a:latin typeface="Century"/>
                <a:ea typeface="Calibri"/>
                <a:cs typeface="Times New Roman"/>
              </a:rPr>
              <a:t>  госпитале. А после лечения </a:t>
            </a:r>
            <a:r>
              <a:rPr lang="ru-RU" b="1" dirty="0" smtClean="0">
                <a:latin typeface="Century"/>
                <a:ea typeface="Calibri"/>
                <a:cs typeface="Times New Roman"/>
              </a:rPr>
              <a:t>воевал на </a:t>
            </a:r>
            <a:r>
              <a:rPr lang="ru-RU" b="1" dirty="0">
                <a:latin typeface="Century"/>
                <a:ea typeface="Calibri"/>
                <a:cs typeface="Times New Roman"/>
              </a:rPr>
              <a:t>фронте в звании  сержанта. </a:t>
            </a:r>
            <a:r>
              <a:rPr lang="ru-RU" b="1" dirty="0" smtClean="0">
                <a:latin typeface="Century"/>
                <a:ea typeface="Calibri"/>
                <a:cs typeface="Times New Roman"/>
              </a:rPr>
              <a:t>                                                                                  	Во </a:t>
            </a:r>
            <a:r>
              <a:rPr lang="ru-RU" b="1" dirty="0">
                <a:latin typeface="Century"/>
                <a:ea typeface="Calibri"/>
                <a:cs typeface="Times New Roman"/>
              </a:rPr>
              <a:t>время атаки возле города  Великие Луки в 1943 году перед ним взорвалась вражеская мина. Прадедушка Федя получил множественные осколочные ранения в грудь, живот и ему оторвало правую руку. После длительного лечения его комиссовали. </a:t>
            </a:r>
            <a:r>
              <a:rPr lang="ru-RU" b="1" dirty="0" smtClean="0">
                <a:latin typeface="Century"/>
                <a:ea typeface="Calibri"/>
                <a:cs typeface="Times New Roman"/>
              </a:rPr>
              <a:t>                                                                              	Но</a:t>
            </a:r>
            <a:r>
              <a:rPr lang="ru-RU" b="1" dirty="0">
                <a:latin typeface="Century"/>
                <a:ea typeface="Calibri"/>
                <a:cs typeface="Times New Roman"/>
              </a:rPr>
              <a:t>, несмотря </a:t>
            </a:r>
            <a:r>
              <a:rPr lang="ru-RU" b="1" dirty="0" smtClean="0">
                <a:latin typeface="Century"/>
                <a:ea typeface="Calibri"/>
                <a:cs typeface="Times New Roman"/>
              </a:rPr>
              <a:t> на </a:t>
            </a:r>
            <a:r>
              <a:rPr lang="ru-RU" b="1" dirty="0">
                <a:latin typeface="Century"/>
                <a:ea typeface="Calibri"/>
                <a:cs typeface="Times New Roman"/>
              </a:rPr>
              <a:t>все это, он вырастил четырех замечательных сыновей. </a:t>
            </a:r>
            <a:r>
              <a:rPr lang="ru-RU" b="1" dirty="0" smtClean="0">
                <a:latin typeface="Century"/>
                <a:ea typeface="Calibri"/>
                <a:cs typeface="Times New Roman"/>
              </a:rPr>
              <a:t>Прадедушка был </a:t>
            </a:r>
            <a:r>
              <a:rPr lang="ru-RU" b="1" dirty="0">
                <a:latin typeface="Century"/>
                <a:ea typeface="Calibri"/>
                <a:cs typeface="Times New Roman"/>
              </a:rPr>
              <a:t>награжден двумя Орденами Отечественной войны 1-й и 2-й степени. Но осколок от мины, оставшийся в легком, дал о себе знать и в 1985 году прадедушка умер. </a:t>
            </a:r>
            <a:endParaRPr lang="ru-RU" b="1" dirty="0" smtClean="0">
              <a:latin typeface="Century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latin typeface="Century"/>
                <a:ea typeface="Calibri"/>
                <a:cs typeface="Times New Roman"/>
              </a:rPr>
              <a:t>	</a:t>
            </a:r>
            <a:r>
              <a:rPr lang="ru-RU" b="1" dirty="0" smtClean="0">
                <a:latin typeface="Century"/>
                <a:ea typeface="Calibri"/>
                <a:cs typeface="Times New Roman"/>
              </a:rPr>
              <a:t>Я </a:t>
            </a:r>
            <a:r>
              <a:rPr lang="ru-RU" b="1" dirty="0">
                <a:latin typeface="Century"/>
                <a:ea typeface="Calibri"/>
                <a:cs typeface="Times New Roman"/>
              </a:rPr>
              <a:t>горжусь своим прадедушкой и всегда буду </a:t>
            </a:r>
            <a:r>
              <a:rPr lang="ru-RU" b="1" dirty="0" smtClean="0">
                <a:latin typeface="Century"/>
                <a:ea typeface="Calibri"/>
                <a:cs typeface="Times New Roman"/>
              </a:rPr>
              <a:t>помнить о </a:t>
            </a:r>
            <a:r>
              <a:rPr lang="ru-RU" b="1" dirty="0">
                <a:latin typeface="Century"/>
                <a:ea typeface="Calibri"/>
                <a:cs typeface="Times New Roman"/>
              </a:rPr>
              <a:t>нём.</a:t>
            </a:r>
            <a:endParaRPr lang="ru-RU" sz="1000" b="1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610507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521" y="1110998"/>
            <a:ext cx="3721533" cy="328228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8078" y="1124744"/>
            <a:ext cx="3703096" cy="368241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774968" y="3247844"/>
            <a:ext cx="3594063" cy="2290867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041775" y="187668"/>
            <a:ext cx="306045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Награды: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86087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53</Words>
  <Application>Microsoft Office PowerPoint</Application>
  <PresentationFormat>Экран (4:3)</PresentationFormat>
  <Paragraphs>15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Елена</dc:creator>
  <cp:lastModifiedBy>Трынченкова Лариса</cp:lastModifiedBy>
  <cp:revision>6</cp:revision>
  <dcterms:created xsi:type="dcterms:W3CDTF">2020-05-03T13:55:29Z</dcterms:created>
  <dcterms:modified xsi:type="dcterms:W3CDTF">2020-05-04T06:41:14Z</dcterms:modified>
</cp:coreProperties>
</file>