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42971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Нет, не забыта та война,</a:t>
            </a:r>
          </a:p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Ведь эта память – наша совесть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!                                                        </a:t>
            </a:r>
          </a:p>
          <a:p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 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ru-RU" sz="20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Ю.Воронов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                    </a:t>
            </a:r>
            <a:endParaRPr lang="ru-RU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212538"/>
            <a:ext cx="66967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помним -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гордимся!»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733256"/>
            <a:ext cx="4549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Выполнила ученица 4Б класса</a:t>
            </a:r>
          </a:p>
          <a:p>
            <a:r>
              <a:rPr lang="ru-RU" sz="1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МБОУ СШ №2 г. Котово Волгоградской области</a:t>
            </a:r>
          </a:p>
          <a:p>
            <a:r>
              <a:rPr lang="ru-RU" sz="1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Кузнецова Анастасия Дмитриевна</a:t>
            </a:r>
            <a:endParaRPr lang="ru-RU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57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4" y="404664"/>
            <a:ext cx="3744416" cy="5332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1860846"/>
            <a:ext cx="4464496" cy="2369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Шурубцов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Фёдор Терентьевич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21.11.1918 – 29.09.1985гг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-294813"/>
            <a:ext cx="5528517" cy="69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8355" y="-16718"/>
            <a:ext cx="32072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это было…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8" y="476672"/>
            <a:ext cx="8640961" cy="563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entury"/>
                <a:ea typeface="Calibri"/>
                <a:cs typeface="Times New Roman"/>
              </a:rPr>
              <a:t>	Мой </a:t>
            </a:r>
            <a:r>
              <a:rPr lang="ru-RU" b="1" dirty="0">
                <a:latin typeface="Century"/>
                <a:ea typeface="Calibri"/>
                <a:cs typeface="Times New Roman"/>
              </a:rPr>
              <a:t>прадедушка </a:t>
            </a:r>
            <a:r>
              <a:rPr lang="ru-RU" b="1" dirty="0" err="1">
                <a:latin typeface="Century"/>
                <a:ea typeface="Calibri"/>
                <a:cs typeface="Times New Roman"/>
              </a:rPr>
              <a:t>Шурубцов</a:t>
            </a:r>
            <a:r>
              <a:rPr lang="ru-RU" b="1" dirty="0">
                <a:latin typeface="Century"/>
                <a:ea typeface="Calibri"/>
                <a:cs typeface="Times New Roman"/>
              </a:rPr>
              <a:t> Федор Терентьевич, родился 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                       в </a:t>
            </a:r>
            <a:r>
              <a:rPr lang="ru-RU" b="1" dirty="0">
                <a:latin typeface="Century"/>
                <a:ea typeface="Calibri"/>
                <a:cs typeface="Times New Roman"/>
              </a:rPr>
              <a:t>1918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году. До </a:t>
            </a:r>
            <a:r>
              <a:rPr lang="ru-RU" b="1" dirty="0">
                <a:latin typeface="Century"/>
                <a:ea typeface="Calibri"/>
                <a:cs typeface="Times New Roman"/>
              </a:rPr>
              <a:t>1942 года работал слесарем на Сталинградском Тракторном заводе, который выпускал и ремонтировал танки. Прадедушка был очень изобретательным и усовершенствовал поворотный механизм башни 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                      танка </a:t>
            </a:r>
            <a:r>
              <a:rPr lang="ru-RU" b="1" dirty="0">
                <a:latin typeface="Century"/>
                <a:ea typeface="Calibri"/>
                <a:cs typeface="Times New Roman"/>
              </a:rPr>
              <a:t>Т-34. после этого башню перестало заклинивать при поворотах. 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                                        	В </a:t>
            </a:r>
            <a:r>
              <a:rPr lang="ru-RU" b="1" dirty="0">
                <a:latin typeface="Century"/>
                <a:ea typeface="Calibri"/>
                <a:cs typeface="Times New Roman"/>
              </a:rPr>
              <a:t>Сталинграде, попав под бомбежку, прадедушка получил серьезное ранение и лечился в </a:t>
            </a:r>
            <a:r>
              <a:rPr lang="ru-RU" b="1" dirty="0" err="1">
                <a:latin typeface="Century"/>
                <a:ea typeface="Calibri"/>
                <a:cs typeface="Times New Roman"/>
              </a:rPr>
              <a:t>Костанайском</a:t>
            </a:r>
            <a:r>
              <a:rPr lang="ru-RU" b="1" dirty="0">
                <a:latin typeface="Century"/>
                <a:ea typeface="Calibri"/>
                <a:cs typeface="Times New Roman"/>
              </a:rPr>
              <a:t>  госпитале. А после лечения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воевал на </a:t>
            </a:r>
            <a:r>
              <a:rPr lang="ru-RU" b="1" dirty="0">
                <a:latin typeface="Century"/>
                <a:ea typeface="Calibri"/>
                <a:cs typeface="Times New Roman"/>
              </a:rPr>
              <a:t>фронте в звании  сержанта.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                                                                                  	Во </a:t>
            </a:r>
            <a:r>
              <a:rPr lang="ru-RU" b="1" dirty="0">
                <a:latin typeface="Century"/>
                <a:ea typeface="Calibri"/>
                <a:cs typeface="Times New Roman"/>
              </a:rPr>
              <a:t>время атаки возле города  Великие Луки в 1943 году перед ним взорвалась вражеская мина. Прадедушка Федя получил множественные осколочные ранения в грудь, живот и ему оторвало правую руку. После длительного лечения его комиссовали.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                                                                              	Но</a:t>
            </a:r>
            <a:r>
              <a:rPr lang="ru-RU" b="1" dirty="0">
                <a:latin typeface="Century"/>
                <a:ea typeface="Calibri"/>
                <a:cs typeface="Times New Roman"/>
              </a:rPr>
              <a:t>, несмотря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 на </a:t>
            </a:r>
            <a:r>
              <a:rPr lang="ru-RU" b="1" dirty="0">
                <a:latin typeface="Century"/>
                <a:ea typeface="Calibri"/>
                <a:cs typeface="Times New Roman"/>
              </a:rPr>
              <a:t>все это, он вырастил четырех замечательных сыновей.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Прадедушка был </a:t>
            </a:r>
            <a:r>
              <a:rPr lang="ru-RU" b="1" dirty="0">
                <a:latin typeface="Century"/>
                <a:ea typeface="Calibri"/>
                <a:cs typeface="Times New Roman"/>
              </a:rPr>
              <a:t>награжден двумя Орденами Отечественной войны 1-й и 2-й степени. Но осколок от мины, оставшийся в легком, дал о себе знать и в 1985 году прадедушка умер. </a:t>
            </a:r>
            <a:endParaRPr lang="ru-RU" b="1" dirty="0" smtClean="0">
              <a:latin typeface="Century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entury"/>
                <a:ea typeface="Calibri"/>
                <a:cs typeface="Times New Roman"/>
              </a:rPr>
              <a:t>	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Я </a:t>
            </a:r>
            <a:r>
              <a:rPr lang="ru-RU" b="1" dirty="0">
                <a:latin typeface="Century"/>
                <a:ea typeface="Calibri"/>
                <a:cs typeface="Times New Roman"/>
              </a:rPr>
              <a:t>горжусь своим прадедушкой и всегда буду </a:t>
            </a:r>
            <a:r>
              <a:rPr lang="ru-RU" b="1" dirty="0" smtClean="0">
                <a:latin typeface="Century"/>
                <a:ea typeface="Calibri"/>
                <a:cs typeface="Times New Roman"/>
              </a:rPr>
              <a:t>помнить о </a:t>
            </a:r>
            <a:r>
              <a:rPr lang="ru-RU" b="1" dirty="0">
                <a:latin typeface="Century"/>
                <a:ea typeface="Calibri"/>
                <a:cs typeface="Times New Roman"/>
              </a:rPr>
              <a:t>нём.</a:t>
            </a:r>
            <a:endParaRPr lang="ru-RU" sz="1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5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1" y="1110998"/>
            <a:ext cx="3721533" cy="3282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78" y="1124744"/>
            <a:ext cx="3703096" cy="3682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4968" y="3247844"/>
            <a:ext cx="3594063" cy="22908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1775" y="187668"/>
            <a:ext cx="3060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Награды: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0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53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Трынченкова Лариса</cp:lastModifiedBy>
  <cp:revision>6</cp:revision>
  <dcterms:created xsi:type="dcterms:W3CDTF">2020-05-03T13:55:29Z</dcterms:created>
  <dcterms:modified xsi:type="dcterms:W3CDTF">2020-05-04T06:41:14Z</dcterms:modified>
</cp:coreProperties>
</file>